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21" r:id="rId54"/>
    <p:sldId id="309" r:id="rId55"/>
    <p:sldId id="310" r:id="rId56"/>
    <p:sldId id="311" r:id="rId57"/>
    <p:sldId id="312" r:id="rId58"/>
    <p:sldId id="313" r:id="rId59"/>
    <p:sldId id="314" r:id="rId60"/>
    <p:sldId id="351" r:id="rId61"/>
    <p:sldId id="315" r:id="rId62"/>
    <p:sldId id="316" r:id="rId63"/>
    <p:sldId id="347" r:id="rId64"/>
    <p:sldId id="348" r:id="rId65"/>
    <p:sldId id="349" r:id="rId66"/>
    <p:sldId id="352" r:id="rId67"/>
    <p:sldId id="350" r:id="rId68"/>
    <p:sldId id="317" r:id="rId69"/>
    <p:sldId id="318" r:id="rId70"/>
    <p:sldId id="319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22" r:id="rId87"/>
    <p:sldId id="323" r:id="rId88"/>
    <p:sldId id="324" r:id="rId89"/>
    <p:sldId id="325" r:id="rId90"/>
    <p:sldId id="353" r:id="rId91"/>
    <p:sldId id="341" r:id="rId92"/>
    <p:sldId id="342" r:id="rId93"/>
    <p:sldId id="343" r:id="rId94"/>
    <p:sldId id="344" r:id="rId95"/>
    <p:sldId id="345" r:id="rId96"/>
    <p:sldId id="34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D9556A-3121-4E89-8195-0FD10EA3319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Version Control" id="{F38DFE2C-9DD8-4CFE-8557-F68FBF65CFC5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21"/>
          </p14:sldIdLst>
        </p14:section>
        <p14:section name="Continuous Integration" id="{78539525-DB33-44DC-B47D-DF61FE7F075D}">
          <p14:sldIdLst>
            <p14:sldId id="309"/>
            <p14:sldId id="310"/>
            <p14:sldId id="311"/>
            <p14:sldId id="312"/>
            <p14:sldId id="313"/>
            <p14:sldId id="314"/>
            <p14:sldId id="351"/>
            <p14:sldId id="315"/>
            <p14:sldId id="316"/>
            <p14:sldId id="347"/>
            <p14:sldId id="348"/>
            <p14:sldId id="349"/>
            <p14:sldId id="352"/>
            <p14:sldId id="350"/>
            <p14:sldId id="317"/>
          </p14:sldIdLst>
        </p14:section>
        <p14:section name="Continuous Testing" id="{F7AFC9F3-3314-463B-A71E-E0B129AA9656}">
          <p14:sldIdLst>
            <p14:sldId id="318"/>
            <p14:sldId id="319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Container Management" id="{F17C87D5-8E31-4C8A-9AB5-686C18F3A6B6}">
          <p14:sldIdLst>
            <p14:sldId id="322"/>
            <p14:sldId id="323"/>
            <p14:sldId id="324"/>
            <p14:sldId id="325"/>
            <p14:sldId id="353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90CA-3DF1-40F7-B0DA-3F988758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7A695-5B3E-483C-86CE-243804B94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CC7-02C4-4687-90C5-05B33691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7FCE7-EE7E-415E-BD9C-A4BEE333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82127-77C6-411E-B5FE-FDCBF50E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52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6C4E-D7A9-4D9C-B056-DDDC16C6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C37E5-5068-48C2-8FA7-4AE1F11F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12E8-BC7B-44BA-AAE4-310FAD34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C7AB-D63C-4A35-BFA0-B43480D8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51E7D-3148-41A7-B86A-4A1908D6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77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2E76C-61A0-41A9-AEC4-A7D00E422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35E9E-5479-4D78-9CAE-0D6D8415F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33A0A-E01E-4DF2-B6EC-6244BD25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52BC4-6B4F-46DD-BDED-4C6E1BDF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60AB3-9CD2-49BF-B9D5-EA838F75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21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41D5-FDCE-4DAE-B6B8-FCA3C964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164B-ED61-468D-987A-AD5CDF8C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E9B9-4051-484A-BCBE-47FB8AF5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B0D-CC33-456B-A1D8-F51CE6A7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5DFBC-8451-4A33-AF4C-99359AB5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11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A3CA-C4D5-4E3D-AD8A-EC823ECB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32C54-6D95-4634-A24D-C7CC2F99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C362F-6B3F-4772-BF28-61A8837F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300E5-599E-46D9-A0AA-A75121F5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6BEB-A3EE-442F-AF89-1CA6B330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80FD-D5BF-4B1E-B3EA-712B1055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548C-37AB-414D-B9AB-EE5872AB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56AEE-14C2-4B0F-B568-9CD47B022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5889-A98C-4C17-8897-0CB59306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B5A63-A3B8-44CC-85CF-BEBD9EFC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A382-4761-42B1-974B-85B99B51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26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D411-0D36-4DD8-A7E7-7C18EA90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CA0CA-ADD1-4A90-8897-722BE20E0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9467E-907F-47AA-8379-3A10F1220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74D8D-B2B9-48C1-856E-9DE856EFA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C4062-97A8-4DE7-9EFF-D026AC534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98EC2-89CF-417E-A9AE-B285660A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9E3880-5871-4AA0-866F-FE2005E2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4ABCF-FFC1-4CA9-A8C2-4A14BB08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54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0658-137D-46FA-B3F9-C7B0140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B29CE-7DFC-4B39-8F38-46F36A48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73894-365C-49C7-92AD-029B5DC1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D631D-BABA-4618-B384-17A3B95F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71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B31FE-254A-4D83-9F90-1CA3A0E7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EE7F2-DC01-4FD3-919F-189A497E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75CA3-70A2-4A59-800B-336EBFA0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56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FA38-D4FE-48CC-BCCB-5DC08A4E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A87D5-9546-4865-999B-D920572A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C3A73-2560-4A04-AA5F-918578BC6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52EC4-27A3-4A3F-A6B7-1B6FD697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AE718-1309-431F-A9F5-22E87A70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B1063-7AA2-4D32-9288-51FF3622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70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AAE2-8F48-480D-870E-BA297C5E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3E435-5A49-438B-85DB-6D87DDD6E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AFBBA-343A-478F-8509-C9D9F7E9F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ADE78-1DD5-4CE4-8816-05D1821E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4306C-2807-49CE-8085-EA1D8EE9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275FC-EDBA-44D2-B6FE-0EE0D916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2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B0600-A326-428E-8EB6-EF08CF26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5C55C-6907-476A-865C-AB7102D0C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DF4F9-52F0-4CCA-8DDA-2263F39C2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FE2CD-09CB-4500-881F-D0827F623361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1387-B9BE-409D-95E5-9D29DF52C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DBF3-0DA1-48E8-A05A-3DA57210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78CE5-0B3A-494B-BF92-6979C9AD9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8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EB2A-B95A-42F2-93E7-3DC590E35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Devops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E30B-F3BE-493E-828A-4FFFEDDF9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38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2B8DE-FCDE-451C-A6BA-74BBC41B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709612"/>
            <a:ext cx="112109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05ED1-7864-45E3-9948-0C8014A7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23900"/>
            <a:ext cx="11125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9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8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839AC-BC0E-48B5-A901-F25DE1E6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26199"/>
            <a:ext cx="5462546" cy="26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34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: Shape 2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21C30527-427D-4A96-823E-CE8E72A0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60340"/>
            <a:ext cx="5462546" cy="25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624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0C9D8-CBDB-442C-A877-D87A3A34E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33027"/>
            <a:ext cx="5462546" cy="26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9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9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E7F03-939C-4787-AE30-7DE485C8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46683"/>
            <a:ext cx="5462546" cy="26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9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E7F03-939C-4787-AE30-7DE485C8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46683"/>
            <a:ext cx="5462546" cy="26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861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E19DF7-5C16-4F99-BB3D-27B971A9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044260"/>
            <a:ext cx="5462546" cy="28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C5107-115D-46FC-8162-A978F9C60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860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252E4-0615-4718-92CD-315F2410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0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762D7-D872-4DAB-A2E6-4B4F09C1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542925"/>
            <a:ext cx="113157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B61BB-FAA2-47A5-AF98-81BC1E8A0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" r="1" b="193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7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2AA00-09D9-4AA8-BDC5-A33B00240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90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3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FFEE0-FE04-4BC2-B39B-29A720075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2" r="1" b="263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F51D-D47A-4FA1-A7BE-61BCF893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27DA0-5E65-4E93-9DE8-D8721BA8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6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583A0-D1D9-4FD9-A554-BE6B11761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6" b="-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0E87B-BDB7-4C5A-A53A-73955B205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0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5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0DF36-AA1E-4DBF-8E1B-E9D4D823E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" b="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5F408-439C-4CED-A202-DCC7F3A2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2" r="1" b="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EC556-0D97-4CC5-B214-139FA09D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860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69480-18BB-498B-A2DE-1B639898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852487"/>
            <a:ext cx="109537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8ED1B-D26F-44E2-B8F9-119F523B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32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4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48A83-CB15-4839-85C8-D97CD0765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32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6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649B6-A35C-448F-985B-28DFFA2E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5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F4E2F-BFA7-418B-90F8-28A21ABF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19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59C3E-4E44-447F-92E3-D3709984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5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C61B5-5420-41E9-AD2F-5000370F2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2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0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E60D0-0226-4BE5-81FE-40714687F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485"/>
          <a:stretch/>
        </p:blipFill>
        <p:spPr>
          <a:xfrm rot="430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0FC6B-9D74-47EA-8C03-1208E1F78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" r="341" b="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7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9C8931-907A-4581-ADD8-CD07CD4F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62065"/>
            <a:ext cx="9951041" cy="45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77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814B-6490-4432-A4CC-6350D7B2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112542"/>
            <a:ext cx="5462546" cy="26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7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DDE68-0A57-43BE-91DD-B057D9A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557212"/>
            <a:ext cx="111633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2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4BE796-1E2A-4CD6-AC16-B1BEFA89E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" r="1" b="435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0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 descr="A screenshot of a cell phone on a table&#10;&#10;Description automatically generated">
            <a:extLst>
              <a:ext uri="{FF2B5EF4-FFF2-40B4-BE49-F238E27FC236}">
                <a16:creationId xmlns:a16="http://schemas.microsoft.com/office/drawing/2014/main" id="{C1374F86-9F3F-4AFD-A20D-6C1AB01E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48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6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EF5FFE9-86C0-44C8-9A50-55F1CB6D6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4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4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F805C-E049-4855-9A13-E48ED8729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15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2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769F3-C149-4564-A3BB-A48DAA8F4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5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FD586-A035-4B4E-BF3A-C5E37E9E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0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1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1785D-025C-44BA-A1DF-937D42673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32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769E0-3500-4C21-AA1A-B4BB1FD77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0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01772-322F-49BB-A667-3F1CFC822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0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4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D578D-8D02-455F-BB2F-1175E438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" r="-2" b="-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2D1B6-B22E-4E7C-88E3-AFDF904A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8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244C15-4275-408C-88AE-5044EFCD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860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8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9EAC2-C2CF-478E-AD7D-CC9D6AB7B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" r="1" b="300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B8AD8-1B63-428A-8956-0A54B2EF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10" y="643466"/>
            <a:ext cx="642198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2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72CA-0596-42EE-B4DF-0921FE39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1464-51D2-49A8-BBCA-C786CF9BF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</a:t>
            </a:r>
            <a:r>
              <a:rPr lang="en-IN" dirty="0" err="1"/>
              <a:t>init</a:t>
            </a:r>
            <a:endParaRPr lang="en-IN" dirty="0"/>
          </a:p>
          <a:p>
            <a:r>
              <a:rPr lang="en-IN" dirty="0"/>
              <a:t>git ls-files</a:t>
            </a:r>
          </a:p>
          <a:p>
            <a:r>
              <a:rPr lang="en-IN" dirty="0"/>
              <a:t>git status</a:t>
            </a:r>
          </a:p>
          <a:p>
            <a:r>
              <a:rPr lang="en-IN" dirty="0"/>
              <a:t>git add filename</a:t>
            </a:r>
          </a:p>
          <a:p>
            <a:r>
              <a:rPr lang="en-IN" dirty="0"/>
              <a:t>git commit -m 'message'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384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53894-703E-458F-8DB2-24849735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66800"/>
            <a:ext cx="10325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4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4A837-2735-490B-82ED-47792235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00062"/>
            <a:ext cx="113061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6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C03DB-26E1-456A-A013-F103C581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0062"/>
            <a:ext cx="115824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66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A4FF7-1D03-4626-946D-E3EC7B2C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590550"/>
            <a:ext cx="114776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8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9F2F1-A6DF-4BE4-A6B5-9674437A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90537"/>
            <a:ext cx="113157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2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46A65-10DC-4BAC-A468-EA2ECC49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66775"/>
            <a:ext cx="114109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40E04-C231-4A8F-97FF-1558AC35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76262"/>
            <a:ext cx="112204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79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C48C4-6094-4B10-8B13-C52222A4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62012"/>
            <a:ext cx="104584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6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B3635-6045-47CD-93C2-D6F60137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738187"/>
            <a:ext cx="87820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7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3DCD2-C38A-4E6D-AC84-C67462B9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57287"/>
            <a:ext cx="78105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0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08AF0-43F4-4078-9993-61C1401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190625"/>
            <a:ext cx="113823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FB463-E481-4441-BC2D-362A9970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133475"/>
            <a:ext cx="11515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3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B8361-9036-4D50-96B0-DCEB3DE4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19112"/>
            <a:ext cx="114490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2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C2F-65D2-4C45-97BF-0191C676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5F0B-B245-43ED-8B56-C93E25981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Matrix based security </a:t>
            </a:r>
            <a:r>
              <a:rPr lang="en-IN" dirty="0">
                <a:sym typeface="Wingdings" panose="05000000000000000000" pitchFamily="2" charset="2"/>
              </a:rPr>
              <a:t> user will have same permissions across all jobs (</a:t>
            </a:r>
            <a:r>
              <a:rPr lang="en-IN" dirty="0" err="1">
                <a:sym typeface="Wingdings" panose="05000000000000000000" pitchFamily="2" charset="2"/>
              </a:rPr>
              <a:t>readonly</a:t>
            </a:r>
            <a:r>
              <a:rPr lang="en-IN" dirty="0">
                <a:sym typeface="Wingdings" panose="05000000000000000000" pitchFamily="2" charset="2"/>
              </a:rPr>
              <a:t>, admin etc)</a:t>
            </a:r>
          </a:p>
          <a:p>
            <a:r>
              <a:rPr lang="en-IN" dirty="0">
                <a:sym typeface="Wingdings" panose="05000000000000000000" pitchFamily="2" charset="2"/>
              </a:rPr>
              <a:t>Project based authorization  user will have different permissions across jobs based on the project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829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0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12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64D3-9BF9-4B4B-A79B-145B9BD6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71525"/>
            <a:ext cx="10591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82B1D-EC71-4053-98E7-D0C4D657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619125"/>
            <a:ext cx="112204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2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18909-78AF-4385-8629-A2B2F494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2462"/>
            <a:ext cx="105156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58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A797F-8A83-4EFC-A2C8-E0981ACD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609600"/>
            <a:ext cx="113633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D1663-DAAA-4BBC-AEAD-8AB44743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38162"/>
            <a:ext cx="111918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00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AA742-D529-4256-92BA-39FE92FF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609600"/>
            <a:ext cx="112490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49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483CF-6341-4070-8AB8-B867D207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723900"/>
            <a:ext cx="114109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EF967-A6A0-4573-8F98-4981C299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552450"/>
            <a:ext cx="115252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32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BC3FC-2E9A-421A-8351-895C0482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81012"/>
            <a:ext cx="113538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9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0E991-E32F-4037-ABE9-F9328F59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85775"/>
            <a:ext cx="113728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C2750-4EED-4530-8980-7F3BB085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600075"/>
            <a:ext cx="116014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1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93EC3-C618-42E6-9B45-7CA85D46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85812"/>
            <a:ext cx="112490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7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D26F0-0269-413F-A85F-16AE72F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81037"/>
            <a:ext cx="11325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8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9D840-0B9E-493A-8F66-9F3CDF21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495300"/>
            <a:ext cx="111728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0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5C415-B4DC-470F-9FFC-47465118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561975"/>
            <a:ext cx="112966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0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4EA81-3FA1-428E-8811-FB591FAF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38150"/>
            <a:ext cx="11468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5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6EE02-9C3A-4D8E-A432-46F65B10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842962"/>
            <a:ext cx="11344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A5118-A3A7-4ECE-91DB-9D7C5956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685800"/>
            <a:ext cx="11439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19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BD470-4039-4F64-BC68-C552B08E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628650"/>
            <a:ext cx="114395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65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CFFE-8DB0-45CF-B786-B9F14999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8D54-7E6A-4787-AFA0-DE0BDEF4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Container management system</a:t>
            </a:r>
          </a:p>
          <a:p>
            <a:r>
              <a:rPr lang="en-IN" dirty="0"/>
              <a:t>Has a powerful toolbox</a:t>
            </a:r>
          </a:p>
          <a:p>
            <a:r>
              <a:rPr lang="en-IN" dirty="0"/>
              <a:t>Docker toolbox </a:t>
            </a:r>
            <a:r>
              <a:rPr lang="en-IN" dirty="0">
                <a:sym typeface="Wingdings" panose="05000000000000000000" pitchFamily="2" charset="2"/>
              </a:rPr>
              <a:t> installer to quickly and easily install, setup docker environment in our machine.</a:t>
            </a:r>
          </a:p>
          <a:p>
            <a:r>
              <a:rPr lang="en-IN" dirty="0">
                <a:sym typeface="Wingdings" panose="05000000000000000000" pitchFamily="2" charset="2"/>
              </a:rPr>
              <a:t>Contents of toolbox :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Docker Machine for running docker machine commands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Docker engine for running docker commands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Docker compose for running docker compose commands</a:t>
            </a:r>
          </a:p>
          <a:p>
            <a:pPr lvl="1"/>
            <a:r>
              <a:rPr lang="en-IN" dirty="0" err="1">
                <a:sym typeface="Wingdings" panose="05000000000000000000" pitchFamily="2" charset="2"/>
              </a:rPr>
              <a:t>Kitematic</a:t>
            </a:r>
            <a:r>
              <a:rPr lang="en-IN" dirty="0">
                <a:sym typeface="Wingdings" panose="05000000000000000000" pitchFamily="2" charset="2"/>
              </a:rPr>
              <a:t>  Desktop GUI for docker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A shell preconfigured for a docker command line environment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3551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131E-EDF1-40E0-A82F-E2A27CC41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028"/>
            <a:ext cx="10515600" cy="567093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Docker machine </a:t>
            </a:r>
            <a:r>
              <a:rPr lang="en-IN" dirty="0">
                <a:sym typeface="Wingdings" panose="05000000000000000000" pitchFamily="2" charset="2"/>
              </a:rPr>
              <a:t> can manage multiple docker hosts</a:t>
            </a:r>
          </a:p>
          <a:p>
            <a:r>
              <a:rPr lang="en-IN" dirty="0">
                <a:sym typeface="Wingdings" panose="05000000000000000000" pitchFamily="2" charset="2"/>
              </a:rPr>
              <a:t>Docker host  A </a:t>
            </a:r>
            <a:r>
              <a:rPr lang="en-IN" dirty="0" err="1">
                <a:sym typeface="Wingdings" panose="05000000000000000000" pitchFamily="2" charset="2"/>
              </a:rPr>
              <a:t>vm</a:t>
            </a:r>
            <a:r>
              <a:rPr lang="en-IN" dirty="0">
                <a:sym typeface="Wingdings" panose="05000000000000000000" pitchFamily="2" charset="2"/>
              </a:rPr>
              <a:t> or a server where your docker engine/daemon is running</a:t>
            </a:r>
          </a:p>
          <a:p>
            <a:r>
              <a:rPr lang="en-IN" dirty="0">
                <a:sym typeface="Wingdings" panose="05000000000000000000" pitchFamily="2" charset="2"/>
              </a:rPr>
              <a:t>Steps to follow :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Create a VM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Install docker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Run container</a:t>
            </a:r>
          </a:p>
          <a:p>
            <a:r>
              <a:rPr lang="en-IN" dirty="0">
                <a:sym typeface="Wingdings" panose="05000000000000000000" pitchFamily="2" charset="2"/>
              </a:rPr>
              <a:t>Docker engine  part of docker that creates and runs </a:t>
            </a:r>
            <a:r>
              <a:rPr lang="en-IN" dirty="0" err="1">
                <a:sym typeface="Wingdings" panose="05000000000000000000" pitchFamily="2" charset="2"/>
              </a:rPr>
              <a:t>Dockercontainers</a:t>
            </a:r>
            <a:endParaRPr lang="en-IN" dirty="0">
              <a:sym typeface="Wingdings" panose="05000000000000000000" pitchFamily="2" charset="2"/>
            </a:endParaRPr>
          </a:p>
          <a:p>
            <a:pPr lvl="1"/>
            <a:r>
              <a:rPr lang="en-IN" dirty="0">
                <a:sym typeface="Wingdings" panose="05000000000000000000" pitchFamily="2" charset="2"/>
              </a:rPr>
              <a:t>It’s the core of docker platform which acts as a lightweight runtime that runs docker containers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Docker engine knows how to talk to the kernel, makes the system calls to create, operate and manage containers, which we don’t have to worry about as users.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ED308-50C4-45B8-B56C-EB92BAA9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35" y="1366034"/>
            <a:ext cx="3435241" cy="19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26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BCC9-B077-4223-B566-E32B612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A56C0-4B0C-490B-8D3E-E4C34814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tool that lets you install docker engine on Virtual hosts and manage hosts with docker machine commands</a:t>
            </a:r>
          </a:p>
          <a:p>
            <a:r>
              <a:rPr lang="en-IN" dirty="0"/>
              <a:t>We can use docker machine to install docker engine on one or more virtual systems</a:t>
            </a:r>
          </a:p>
          <a:p>
            <a:r>
              <a:rPr lang="en-IN" dirty="0"/>
              <a:t>Using docker machine commands we can:</a:t>
            </a:r>
          </a:p>
          <a:p>
            <a:pPr lvl="1"/>
            <a:r>
              <a:rPr lang="en-IN" dirty="0"/>
              <a:t>Start, stop, inspect, restart a managed host</a:t>
            </a:r>
          </a:p>
          <a:p>
            <a:pPr lvl="1"/>
            <a:r>
              <a:rPr lang="en-IN" dirty="0"/>
              <a:t>Upgrade docker client and daemon</a:t>
            </a:r>
          </a:p>
          <a:p>
            <a:pPr lvl="1"/>
            <a:r>
              <a:rPr lang="en-IN" dirty="0"/>
              <a:t>Configure docker client to talk to your host</a:t>
            </a:r>
          </a:p>
        </p:txBody>
      </p:sp>
    </p:spTree>
    <p:extLst>
      <p:ext uri="{BB962C8B-B14F-4D97-AF65-F5344CB8AC3E}">
        <p14:creationId xmlns:p14="http://schemas.microsoft.com/office/powerpoint/2010/main" val="736747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6AF4-FB8D-4854-8C5B-8216F66C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VM vs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2924-A2D2-4F9E-A232-0D6B05C16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D207E-E381-495B-A8C3-11FBB27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58" y="2501900"/>
            <a:ext cx="4162425" cy="399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2D312-C9AD-4F44-B9A6-196674E6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69" y="2935410"/>
            <a:ext cx="4800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2B8DE-FCDE-451C-A6BA-74BBC41B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709612"/>
            <a:ext cx="112109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88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2924-A2D2-4F9E-A232-0D6B05C16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BFAC4-316A-4B65-A1B4-3ACA85E34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8" y="747713"/>
            <a:ext cx="106394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7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73DE1-162C-4227-95B2-62B3B5F1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471487"/>
            <a:ext cx="114585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080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2D9D-D545-4AF5-AC32-31BC552B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compose (docker-</a:t>
            </a:r>
            <a:r>
              <a:rPr lang="en-IN" dirty="0" err="1"/>
              <a:t>compose.yml</a:t>
            </a:r>
            <a:r>
              <a:rPr lang="en-IN" dirty="0"/>
              <a:t>)</a:t>
            </a:r>
            <a:r>
              <a:rPr lang="en-IN" dirty="0">
                <a:sym typeface="Wingdings" panose="05000000000000000000" pitchFamily="2" charset="2"/>
              </a:rPr>
              <a:t> docker-compose up -d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090B-D2E2-40CB-A7D9-DAB45233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dirty="0" err="1"/>
              <a:t>wordpress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image: </a:t>
            </a:r>
            <a:r>
              <a:rPr lang="en-IN" dirty="0" err="1"/>
              <a:t>wordpress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links:</a:t>
            </a:r>
          </a:p>
          <a:p>
            <a:pPr marL="0" indent="0">
              <a:buNone/>
            </a:pPr>
            <a:r>
              <a:rPr lang="en-IN" dirty="0"/>
              <a:t> - </a:t>
            </a:r>
            <a:r>
              <a:rPr lang="en-IN" dirty="0" err="1"/>
              <a:t>wordpress_db:mysql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ports:</a:t>
            </a:r>
          </a:p>
          <a:p>
            <a:pPr marL="0" indent="0">
              <a:buNone/>
            </a:pPr>
            <a:r>
              <a:rPr lang="en-IN" dirty="0"/>
              <a:t> - "7070:80"</a:t>
            </a:r>
          </a:p>
          <a:p>
            <a:pPr marL="0" indent="0">
              <a:buNone/>
            </a:pPr>
            <a:r>
              <a:rPr lang="en-IN" dirty="0" err="1"/>
              <a:t>wordpress_db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image : </a:t>
            </a:r>
            <a:r>
              <a:rPr lang="en-IN" dirty="0" err="1"/>
              <a:t>mariadb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environment:</a:t>
            </a:r>
          </a:p>
          <a:p>
            <a:pPr marL="0" indent="0">
              <a:buNone/>
            </a:pPr>
            <a:r>
              <a:rPr lang="en-IN" dirty="0"/>
              <a:t>  MYSQL_ROOT_PASSWORD: sample</a:t>
            </a:r>
          </a:p>
          <a:p>
            <a:pPr marL="0" indent="0">
              <a:buNone/>
            </a:pPr>
            <a:r>
              <a:rPr lang="en-IN" dirty="0" err="1"/>
              <a:t>phpadmin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 image: </a:t>
            </a:r>
            <a:r>
              <a:rPr lang="en-IN" dirty="0" err="1"/>
              <a:t>corbinu</a:t>
            </a:r>
            <a:r>
              <a:rPr lang="en-IN" dirty="0"/>
              <a:t>/docker-</a:t>
            </a:r>
            <a:r>
              <a:rPr lang="en-IN" dirty="0" err="1"/>
              <a:t>phpmyadmin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links:</a:t>
            </a:r>
          </a:p>
          <a:p>
            <a:pPr marL="0" indent="0">
              <a:buNone/>
            </a:pPr>
            <a:r>
              <a:rPr lang="en-IN" dirty="0"/>
              <a:t> - </a:t>
            </a:r>
            <a:r>
              <a:rPr lang="en-IN" dirty="0" err="1"/>
              <a:t>wordpress_db:mysql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ports:</a:t>
            </a:r>
          </a:p>
          <a:p>
            <a:pPr marL="0" indent="0">
              <a:buNone/>
            </a:pPr>
            <a:r>
              <a:rPr lang="en-IN" dirty="0"/>
              <a:t> - "8181:80"</a:t>
            </a:r>
          </a:p>
          <a:p>
            <a:pPr marL="0" indent="0">
              <a:buNone/>
            </a:pPr>
            <a:r>
              <a:rPr lang="en-IN" dirty="0"/>
              <a:t> environment:</a:t>
            </a:r>
          </a:p>
          <a:p>
            <a:pPr marL="0" indent="0">
              <a:buNone/>
            </a:pPr>
            <a:r>
              <a:rPr lang="en-IN" dirty="0"/>
              <a:t> MYSQL_USERNAME: root</a:t>
            </a:r>
          </a:p>
          <a:p>
            <a:pPr marL="0" indent="0">
              <a:buNone/>
            </a:pPr>
            <a:r>
              <a:rPr lang="en-IN" dirty="0"/>
              <a:t> MYSQL_ROOT_PASSWORD: sample</a:t>
            </a:r>
          </a:p>
        </p:txBody>
      </p:sp>
    </p:spTree>
    <p:extLst>
      <p:ext uri="{BB962C8B-B14F-4D97-AF65-F5344CB8AC3E}">
        <p14:creationId xmlns:p14="http://schemas.microsoft.com/office/powerpoint/2010/main" val="4228586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257ED-DB70-4040-9FD6-027D06ED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614362"/>
            <a:ext cx="114776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69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AB4B8-87E1-47E5-B797-C1606D90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500062"/>
            <a:ext cx="11610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96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C2E70D-F212-4945-AC3B-B5D4AC68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66725"/>
            <a:ext cx="116586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8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E4EAF-DB7F-47CF-8E65-B0D3701C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485775"/>
            <a:ext cx="116014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Widescreen</PresentationFormat>
  <Paragraphs>55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Impact</vt:lpstr>
      <vt:lpstr>Office Theme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</vt:lpstr>
      <vt:lpstr>PowerPoint Presentation</vt:lpstr>
      <vt:lpstr>Docker Machine</vt:lpstr>
      <vt:lpstr>VM vs Container</vt:lpstr>
      <vt:lpstr>PowerPoint Presentation</vt:lpstr>
      <vt:lpstr>PowerPoint Presentation</vt:lpstr>
      <vt:lpstr>Docker compose (docker-compose.yml) docker-compose up -d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Hari Kishan</dc:creator>
  <cp:lastModifiedBy>Hari Kishan</cp:lastModifiedBy>
  <cp:revision>22</cp:revision>
  <dcterms:created xsi:type="dcterms:W3CDTF">2019-03-31T18:43:20Z</dcterms:created>
  <dcterms:modified xsi:type="dcterms:W3CDTF">2019-04-12T16:58:06Z</dcterms:modified>
</cp:coreProperties>
</file>